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2" autoAdjust="0"/>
    <p:restoredTop sz="94660"/>
  </p:normalViewPr>
  <p:slideViewPr>
    <p:cSldViewPr>
      <p:cViewPr varScale="1">
        <p:scale>
          <a:sx n="69" d="100"/>
          <a:sy n="69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Нам дан во владение самый богатый, меткий, могучий и поистине волшебный                     русский язык.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К. Г. Паустовский</a:t>
            </a:r>
          </a:p>
        </p:txBody>
      </p:sp>
    </p:spTree>
    <p:extLst>
      <p:ext uri="{BB962C8B-B14F-4D97-AF65-F5344CB8AC3E}">
        <p14:creationId xmlns:p14="http://schemas.microsoft.com/office/powerpoint/2010/main" val="2139639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620688"/>
            <a:ext cx="7920880" cy="4464495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(стих Пушкина)  нежен,  сладостен, мягок,  как ______, тягуч и  ярок,  как _______, прозрачен  и чист, как ______, душист и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благовонен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_______,  крепок и могуч, как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59832" y="5589240"/>
            <a:ext cx="6400800" cy="17526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В.Г. Белинский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999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147248" cy="4421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(стих Пушкина) нежен, сладостен, мягок, как ропот волны, тягуч и густ, как смола, ярок, как молния, прозрачен и чист, как кристалл, душист и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благовонен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весна, крепок и могуч, как удар меча в руках богатыря. </a:t>
            </a:r>
          </a:p>
        </p:txBody>
      </p:sp>
    </p:spTree>
    <p:extLst>
      <p:ext uri="{BB962C8B-B14F-4D97-AF65-F5344CB8AC3E}">
        <p14:creationId xmlns:p14="http://schemas.microsoft.com/office/powerpoint/2010/main" val="3708292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	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урока: </a:t>
            </a:r>
          </a:p>
          <a:p>
            <a:pPr marL="0" indent="0" algn="ctr">
              <a:buNone/>
            </a:pPr>
            <a:r>
              <a:rPr lang="ru-RU" sz="4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Знаки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препинания </a:t>
            </a:r>
            <a:r>
              <a:rPr lang="ru-RU" sz="480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4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сравнительных </a:t>
            </a:r>
            <a:r>
              <a:rPr lang="ru-RU" sz="4800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оборотах</a:t>
            </a:r>
            <a:r>
              <a:rPr lang="ru-RU" sz="4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3806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32656"/>
            <a:ext cx="8280920" cy="61926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ним Казбек, как грань алмаза, снегами вечными сиял.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Лермонтов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Внизу, как зеркало стальное, синеют озера струи.</a:t>
            </a:r>
          </a:p>
          <a:p>
            <a:pPr marL="0" indent="0" algn="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Ф.И.Тютчев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Её глаза как два тумана, полуулыбка,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полуплач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Её глаза как два обмана, покрытых мглою неудач.</a:t>
            </a:r>
          </a:p>
          <a:p>
            <a:pPr marL="0" indent="0" algn="r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Н.Заболоцкий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028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44000" cy="3888432"/>
          </a:xfrm>
        </p:spPr>
      </p:pic>
    </p:spTree>
    <p:extLst>
      <p:ext uri="{BB962C8B-B14F-4D97-AF65-F5344CB8AC3E}">
        <p14:creationId xmlns:p14="http://schemas.microsoft.com/office/powerpoint/2010/main" val="20107985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127</Words>
  <Application>Microsoft Office PowerPoint</Application>
  <PresentationFormat>Экран (4:3)</PresentationFormat>
  <Paragraphs>18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 Он (стих Пушкина)  нежен,  сладостен, мягок,  как ______, тягуч и  ярок,  как _______, прозрачен  и чист, как ______, душист и благовонен, как _______,  крепок и могуч, как _______.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Он (стих Пушкина)  нежен,  сладостен, мягок,  как ______, тягуч и  ярок,  как _______, прозрачен  и чист, как ______, душист и благовонен, как _______,  крепок и могуч, как _________. </dc:title>
  <dc:creator>dima</dc:creator>
  <cp:lastModifiedBy>dima</cp:lastModifiedBy>
  <cp:revision>4</cp:revision>
  <dcterms:created xsi:type="dcterms:W3CDTF">2017-01-13T07:26:01Z</dcterms:created>
  <dcterms:modified xsi:type="dcterms:W3CDTF">2017-01-13T08:35:31Z</dcterms:modified>
</cp:coreProperties>
</file>